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9"/>
  </p:notesMasterIdLst>
  <p:handoutMasterIdLst>
    <p:handoutMasterId r:id="rId10"/>
  </p:handoutMasterIdLst>
  <p:sldIdLst>
    <p:sldId id="256" r:id="rId2"/>
    <p:sldId id="269" r:id="rId3"/>
    <p:sldId id="273" r:id="rId4"/>
    <p:sldId id="288" r:id="rId5"/>
    <p:sldId id="272" r:id="rId6"/>
    <p:sldId id="289" r:id="rId7"/>
    <p:sldId id="290" r:id="rId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5" autoAdjust="0"/>
  </p:normalViewPr>
  <p:slideViewPr>
    <p:cSldViewPr snapToGrid="0">
      <p:cViewPr varScale="1">
        <p:scale>
          <a:sx n="74" d="100"/>
          <a:sy n="74" d="100"/>
        </p:scale>
        <p:origin x="144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99B44-766F-47EE-99FD-34D9A363D2F2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3E5D7-D77A-44DA-8F7F-52A22B8F8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66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8E6FC-9A51-40BF-B117-D16112F2A90A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B1D10-BA45-48AC-A2FD-F9D8868400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072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5274-7B24-459D-8125-1B4FE2BF7909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00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E2F3-13AC-4C29-8DC0-3FD3DE0A02EE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54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8FC8-F312-4FE9-A383-7CD0F1FE7880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07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BC66-ED90-4C65-A70C-5E8045C72AAC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31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3FCC-891B-43EB-AB80-815F12A1AD27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27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BD1E-BCFE-425A-8F0F-80A32A88BD03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50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57A-6752-41A1-9F01-919B7D0664ED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39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3A89-8EAD-4904-AE42-326292DB5CC5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00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55CA-BE5F-4945-9DDA-27DB298713D4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2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9AE6-50AC-49A7-B94B-22D332C8CB4C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7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CF9C-D0C8-481F-B5C1-39D33941C57E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84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D243-4BF3-47CD-9691-E1316D41625B}" type="datetime1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BEBFC-4A89-446B-939B-62DA1F1D4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8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2..&#36229;&#36899;&#32080;--&#32705;&#21855;&#24800;10304&#22312;&#32654;&#22283;&#30003;&#22577;&#25152;&#24471;&#31237;&#36039;&#26009;.docx" TargetMode="External"/><Relationship Id="rId2" Type="http://schemas.openxmlformats.org/officeDocument/2006/relationships/hyperlink" Target="1.&#36229;&#36899;&#32080;--&#32705;&#21855;&#24800;981012&#38651;&#37109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94" y="543481"/>
            <a:ext cx="8599055" cy="613198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658225" y="6171129"/>
            <a:ext cx="390524" cy="523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8658225" y="6248400"/>
            <a:ext cx="276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401050" y="6086475"/>
            <a:ext cx="3905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13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529082" y="6517190"/>
            <a:ext cx="839647" cy="365125"/>
          </a:xfrm>
        </p:spPr>
        <p:txBody>
          <a:bodyPr/>
          <a:lstStyle/>
          <a:p>
            <a:r>
              <a:rPr lang="en-US" altLang="zh-TW" sz="1200" dirty="0" smtClean="0"/>
              <a:t>1</a:t>
            </a:r>
            <a:endParaRPr lang="zh-TW" altLang="en-US" sz="1200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21" y="393548"/>
            <a:ext cx="8145679" cy="2807017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485388" y="210985"/>
            <a:ext cx="365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翁啟惠財產調查</a:t>
            </a:r>
            <a:r>
              <a:rPr lang="zh-TW" altLang="zh-TW" sz="2400" b="1" dirty="0" smtClean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緣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起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3" y="3094289"/>
            <a:ext cx="8436334" cy="34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657106" y="2759103"/>
            <a:ext cx="174929" cy="512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35987" y="3763657"/>
            <a:ext cx="182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643"/>
            <a:ext cx="9080390" cy="582830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9573" y="268220"/>
            <a:ext cx="754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翁啟惠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出資並透過張○○安排以借名方式持有浩鼎股票</a:t>
            </a:r>
            <a:endParaRPr lang="zh-TW" altLang="en-US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99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22492" y="6376946"/>
            <a:ext cx="1970433" cy="344530"/>
          </a:xfrm>
        </p:spPr>
        <p:txBody>
          <a:bodyPr/>
          <a:lstStyle/>
          <a:p>
            <a:r>
              <a:rPr lang="en-US" altLang="zh-TW" sz="1200" dirty="0" smtClean="0"/>
              <a:t>3</a:t>
            </a:r>
            <a:endParaRPr lang="zh-TW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6" y="237758"/>
            <a:ext cx="8674790" cy="65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684502" y="6538913"/>
            <a:ext cx="591627" cy="365125"/>
          </a:xfrm>
        </p:spPr>
        <p:txBody>
          <a:bodyPr/>
          <a:lstStyle/>
          <a:p>
            <a:r>
              <a:rPr lang="en-US" altLang="zh-TW" sz="1200" dirty="0" smtClean="0"/>
              <a:t>4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048750" y="6276975"/>
            <a:ext cx="95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238540"/>
            <a:ext cx="8777359" cy="64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hlinkClick r:id="rId2" action="ppaction://hlinkfile"/>
          </p:cNvPr>
          <p:cNvSpPr txBox="1"/>
          <p:nvPr/>
        </p:nvSpPr>
        <p:spPr>
          <a:xfrm>
            <a:off x="318052" y="3244132"/>
            <a:ext cx="1001865" cy="144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>
            <a:hlinkClick r:id="rId3" action="ppaction://hlinkfile"/>
          </p:cNvPr>
          <p:cNvSpPr txBox="1"/>
          <p:nvPr/>
        </p:nvSpPr>
        <p:spPr>
          <a:xfrm>
            <a:off x="1264257" y="3244132"/>
            <a:ext cx="890546" cy="144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06" y="310101"/>
            <a:ext cx="8862352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22581" y="6448426"/>
            <a:ext cx="357312" cy="365125"/>
          </a:xfrm>
        </p:spPr>
        <p:txBody>
          <a:bodyPr/>
          <a:lstStyle/>
          <a:p>
            <a:r>
              <a:rPr lang="en-US" altLang="zh-TW" sz="1200" dirty="0" smtClean="0"/>
              <a:t>6</a:t>
            </a:r>
            <a:endParaRPr lang="zh-TW" altLang="en-US" sz="1200" dirty="0"/>
          </a:p>
        </p:txBody>
      </p:sp>
      <p:sp>
        <p:nvSpPr>
          <p:cNvPr id="16" name="爆炸 1 15"/>
          <p:cNvSpPr/>
          <p:nvPr/>
        </p:nvSpPr>
        <p:spPr>
          <a:xfrm rot="1355658">
            <a:off x="1122607" y="1337155"/>
            <a:ext cx="1569640" cy="1777885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 rot="2332919">
            <a:off x="1376719" y="1897529"/>
            <a:ext cx="11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衝突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18484" y="165133"/>
            <a:ext cx="54545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TW" altLang="en-US" sz="2400" b="1" dirty="0" smtClean="0">
                <a:solidFill>
                  <a:srgbClr val="C00000"/>
                </a:solidFill>
              </a:rPr>
              <a:t>翁啟惠主張不是借名，是贈與 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ts val="3300"/>
              </a:lnSpc>
            </a:pP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—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贈與時點爭議，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98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年 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VS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101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年 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?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372" y="1224501"/>
            <a:ext cx="5836129" cy="4913677"/>
          </a:xfrm>
          <a:prstGeom prst="rect">
            <a:avLst/>
          </a:prstGeom>
        </p:spPr>
      </p:pic>
      <p:sp>
        <p:nvSpPr>
          <p:cNvPr id="14" name="等腰三角形 13"/>
          <p:cNvSpPr/>
          <p:nvPr/>
        </p:nvSpPr>
        <p:spPr>
          <a:xfrm rot="7937082">
            <a:off x="3425374" y="2357614"/>
            <a:ext cx="211163" cy="10968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" y="3141360"/>
            <a:ext cx="3634616" cy="3716640"/>
          </a:xfrm>
          <a:prstGeom prst="rect">
            <a:avLst/>
          </a:prstGeom>
        </p:spPr>
      </p:pic>
      <p:sp>
        <p:nvSpPr>
          <p:cNvPr id="19" name="弧形箭號 (上彎) 18"/>
          <p:cNvSpPr/>
          <p:nvPr/>
        </p:nvSpPr>
        <p:spPr>
          <a:xfrm rot="7738659">
            <a:off x="2375364" y="2437227"/>
            <a:ext cx="1196364" cy="44794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45</Words>
  <Application>Microsoft Office PowerPoint</Application>
  <PresentationFormat>如螢幕大小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陳婉玲</dc:creator>
  <cp:lastModifiedBy>陳淑娟</cp:lastModifiedBy>
  <cp:revision>252</cp:revision>
  <cp:lastPrinted>2021-03-05T02:33:15Z</cp:lastPrinted>
  <dcterms:created xsi:type="dcterms:W3CDTF">2021-02-18T06:41:24Z</dcterms:created>
  <dcterms:modified xsi:type="dcterms:W3CDTF">2021-03-22T02:07:09Z</dcterms:modified>
</cp:coreProperties>
</file>